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01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83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51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70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18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36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8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55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63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91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92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A9DA9-1716-D943-9725-A348F5A30A28}" type="datetimeFigureOut">
              <a:rPr lang="fr-FR" smtClean="0"/>
              <a:t>22/04/16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2FDE-D3B4-B148-B1B5-A362EDC8F0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79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r 14"/>
          <p:cNvGrpSpPr/>
          <p:nvPr/>
        </p:nvGrpSpPr>
        <p:grpSpPr>
          <a:xfrm>
            <a:off x="0" y="366036"/>
            <a:ext cx="9190484" cy="6096000"/>
            <a:chOff x="0" y="366036"/>
            <a:chExt cx="9190484" cy="6096000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66036"/>
              <a:ext cx="9190484" cy="6096000"/>
            </a:xfrm>
            <a:prstGeom prst="rect">
              <a:avLst/>
            </a:prstGeom>
          </p:spPr>
        </p:pic>
        <p:sp>
          <p:nvSpPr>
            <p:cNvPr id="5" name="Flèche vers le bas 4"/>
            <p:cNvSpPr/>
            <p:nvPr/>
          </p:nvSpPr>
          <p:spPr>
            <a:xfrm>
              <a:off x="6126238" y="3595447"/>
              <a:ext cx="254000" cy="399142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5423053" y="3014875"/>
              <a:ext cx="1628471" cy="584776"/>
            </a:xfrm>
            <a:prstGeom prst="rect">
              <a:avLst/>
            </a:prstGeom>
            <a:noFill/>
            <a:ln w="28575" cmpd="sng">
              <a:solidFill>
                <a:srgbClr val="3366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953735"/>
                  </a:solidFill>
                  <a:latin typeface="Comic Sans MS"/>
                  <a:cs typeface="Comic Sans MS"/>
                </a:rPr>
                <a:t>AUDITORIUM</a:t>
              </a:r>
            </a:p>
            <a:p>
              <a:r>
                <a:rPr lang="fr-FR" sz="1600" b="1" dirty="0" smtClean="0">
                  <a:solidFill>
                    <a:srgbClr val="953735"/>
                  </a:solidFill>
                  <a:latin typeface="Comic Sans MS"/>
                  <a:cs typeface="Comic Sans MS"/>
                </a:rPr>
                <a:t>11 rue Watt</a:t>
              </a:r>
              <a:endParaRPr lang="fr-FR" sz="1600" b="1" dirty="0">
                <a:solidFill>
                  <a:srgbClr val="953735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2619189" y="4205161"/>
              <a:ext cx="1882997" cy="369332"/>
            </a:xfrm>
            <a:prstGeom prst="rect">
              <a:avLst/>
            </a:prstGeom>
            <a:solidFill>
              <a:schemeClr val="accent6"/>
            </a:solidFill>
          </p:spPr>
          <p:txBody>
            <a:bodyPr wrap="none" rtlCol="0">
              <a:spAutoFit/>
            </a:bodyPr>
            <a:lstStyle/>
            <a:p>
              <a:r>
                <a:rPr lang="fr-FR" dirty="0" err="1" smtClean="0">
                  <a:solidFill>
                    <a:srgbClr val="0000FF"/>
                  </a:solidFill>
                </a:rPr>
                <a:t>Hotel</a:t>
              </a:r>
              <a:r>
                <a:rPr lang="fr-FR" dirty="0" smtClean="0">
                  <a:solidFill>
                    <a:srgbClr val="0000FF"/>
                  </a:solidFill>
                </a:rPr>
                <a:t> </a:t>
              </a:r>
              <a:r>
                <a:rPr lang="fr-FR" dirty="0" err="1" smtClean="0">
                  <a:solidFill>
                    <a:srgbClr val="0000FF"/>
                  </a:solidFill>
                </a:rPr>
                <a:t>Park&amp;Suites</a:t>
              </a:r>
              <a:endParaRPr lang="fr-FR" dirty="0">
                <a:solidFill>
                  <a:srgbClr val="0000FF"/>
                </a:solidFill>
              </a:endParaRPr>
            </a:p>
          </p:txBody>
        </p:sp>
        <p:cxnSp>
          <p:nvCxnSpPr>
            <p:cNvPr id="8" name="Connecteur droit avec flèche 7"/>
            <p:cNvCxnSpPr/>
            <p:nvPr/>
          </p:nvCxnSpPr>
          <p:spPr>
            <a:xfrm flipV="1">
              <a:off x="4457909" y="4365835"/>
              <a:ext cx="224879" cy="1322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72459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</Words>
  <Application>Microsoft Macintosh PowerPoint</Application>
  <PresentationFormat>Présentation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SYLVIE</dc:creator>
  <cp:lastModifiedBy>SYLVIE SYLVIE</cp:lastModifiedBy>
  <cp:revision>7</cp:revision>
  <dcterms:created xsi:type="dcterms:W3CDTF">2015-05-19T08:48:17Z</dcterms:created>
  <dcterms:modified xsi:type="dcterms:W3CDTF">2016-04-22T11:00:38Z</dcterms:modified>
</cp:coreProperties>
</file>